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306" r:id="rId3"/>
    <p:sldId id="307" r:id="rId4"/>
    <p:sldId id="337" r:id="rId5"/>
    <p:sldId id="336" r:id="rId6"/>
    <p:sldId id="309" r:id="rId7"/>
    <p:sldId id="416" r:id="rId8"/>
    <p:sldId id="417" r:id="rId9"/>
    <p:sldId id="338" r:id="rId10"/>
    <p:sldId id="316" r:id="rId11"/>
    <p:sldId id="424" r:id="rId12"/>
    <p:sldId id="420" r:id="rId13"/>
    <p:sldId id="421" r:id="rId14"/>
    <p:sldId id="393" r:id="rId15"/>
    <p:sldId id="397" r:id="rId16"/>
    <p:sldId id="395" r:id="rId17"/>
    <p:sldId id="335" r:id="rId18"/>
    <p:sldId id="425" r:id="rId19"/>
    <p:sldId id="405" r:id="rId20"/>
    <p:sldId id="414" r:id="rId21"/>
    <p:sldId id="356" r:id="rId22"/>
    <p:sldId id="404" r:id="rId23"/>
    <p:sldId id="396" r:id="rId24"/>
    <p:sldId id="319" r:id="rId25"/>
    <p:sldId id="410" r:id="rId26"/>
    <p:sldId id="334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1" autoAdjust="0"/>
    <p:restoredTop sz="93416" autoAdjust="0"/>
  </p:normalViewPr>
  <p:slideViewPr>
    <p:cSldViewPr>
      <p:cViewPr varScale="1">
        <p:scale>
          <a:sx n="77" d="100"/>
          <a:sy n="77" d="100"/>
        </p:scale>
        <p:origin x="160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an reddy" userId="5a9b4840375d4f84" providerId="LiveId" clId="{7F975CB6-5C9C-4365-AD34-A36F9A34E3F9}"/>
    <pc:docChg chg="undo custSel modSld">
      <pc:chgData name="charan reddy" userId="5a9b4840375d4f84" providerId="LiveId" clId="{7F975CB6-5C9C-4365-AD34-A36F9A34E3F9}" dt="2023-09-21T05:33:10.139" v="62"/>
      <pc:docMkLst>
        <pc:docMk/>
      </pc:docMkLst>
      <pc:sldChg chg="modSp mod">
        <pc:chgData name="charan reddy" userId="5a9b4840375d4f84" providerId="LiveId" clId="{7F975CB6-5C9C-4365-AD34-A36F9A34E3F9}" dt="2023-09-21T05:25:44.570" v="2" actId="20577"/>
        <pc:sldMkLst>
          <pc:docMk/>
          <pc:sldMk cId="0" sldId="256"/>
        </pc:sldMkLst>
        <pc:spChg chg="mod">
          <ac:chgData name="charan reddy" userId="5a9b4840375d4f84" providerId="LiveId" clId="{7F975CB6-5C9C-4365-AD34-A36F9A34E3F9}" dt="2023-09-21T05:25:44.570" v="2" actId="20577"/>
          <ac:spMkLst>
            <pc:docMk/>
            <pc:sldMk cId="0" sldId="256"/>
            <ac:spMk id="12" creationId="{00000000-0000-0000-0000-000000000000}"/>
          </ac:spMkLst>
        </pc:spChg>
      </pc:sldChg>
      <pc:sldChg chg="addSp delSp modSp mod">
        <pc:chgData name="charan reddy" userId="5a9b4840375d4f84" providerId="LiveId" clId="{7F975CB6-5C9C-4365-AD34-A36F9A34E3F9}" dt="2023-09-21T05:33:10.139" v="62"/>
        <pc:sldMkLst>
          <pc:docMk/>
          <pc:sldMk cId="0" sldId="335"/>
        </pc:sldMkLst>
        <pc:picChg chg="add del mod">
          <ac:chgData name="charan reddy" userId="5a9b4840375d4f84" providerId="LiveId" clId="{7F975CB6-5C9C-4365-AD34-A36F9A34E3F9}" dt="2023-09-21T05:33:10.139" v="62"/>
          <ac:picMkLst>
            <pc:docMk/>
            <pc:sldMk cId="0" sldId="335"/>
            <ac:picMk id="2" creationId="{6218E8AC-F0CF-5D3B-508D-2C187E4D6B24}"/>
          </ac:picMkLst>
        </pc:picChg>
        <pc:picChg chg="mod">
          <ac:chgData name="charan reddy" userId="5a9b4840375d4f84" providerId="LiveId" clId="{7F975CB6-5C9C-4365-AD34-A36F9A34E3F9}" dt="2023-09-21T05:32:56.800" v="60" actId="14100"/>
          <ac:picMkLst>
            <pc:docMk/>
            <pc:sldMk cId="0" sldId="335"/>
            <ac:picMk id="3074" creationId="{00000000-0000-0000-0000-000000000000}"/>
          </ac:picMkLst>
        </pc:picChg>
      </pc:sldChg>
      <pc:sldChg chg="addSp delSp modSp mod">
        <pc:chgData name="charan reddy" userId="5a9b4840375d4f84" providerId="LiveId" clId="{7F975CB6-5C9C-4365-AD34-A36F9A34E3F9}" dt="2023-09-21T05:32:23.453" v="58" actId="14100"/>
        <pc:sldMkLst>
          <pc:docMk/>
          <pc:sldMk cId="0" sldId="395"/>
        </pc:sldMkLst>
        <pc:picChg chg="del">
          <ac:chgData name="charan reddy" userId="5a9b4840375d4f84" providerId="LiveId" clId="{7F975CB6-5C9C-4365-AD34-A36F9A34E3F9}" dt="2023-09-21T05:30:54.527" v="43" actId="478"/>
          <ac:picMkLst>
            <pc:docMk/>
            <pc:sldMk cId="0" sldId="395"/>
            <ac:picMk id="3" creationId="{F64BC735-F8CD-0DD7-AD32-C8195248BD8D}"/>
          </ac:picMkLst>
        </pc:picChg>
        <pc:picChg chg="add mod modCrop">
          <ac:chgData name="charan reddy" userId="5a9b4840375d4f84" providerId="LiveId" clId="{7F975CB6-5C9C-4365-AD34-A36F9A34E3F9}" dt="2023-09-21T05:32:23.453" v="58" actId="14100"/>
          <ac:picMkLst>
            <pc:docMk/>
            <pc:sldMk cId="0" sldId="395"/>
            <ac:picMk id="4" creationId="{D631240C-B833-C81E-54C1-B7EC855F0DC3}"/>
          </ac:picMkLst>
        </pc:picChg>
        <pc:picChg chg="mod">
          <ac:chgData name="charan reddy" userId="5a9b4840375d4f84" providerId="LiveId" clId="{7F975CB6-5C9C-4365-AD34-A36F9A34E3F9}" dt="2023-09-21T05:32:05.923" v="55" actId="1076"/>
          <ac:picMkLst>
            <pc:docMk/>
            <pc:sldMk cId="0" sldId="395"/>
            <ac:picMk id="3075" creationId="{00000000-0000-0000-0000-000000000000}"/>
          </ac:picMkLst>
        </pc:picChg>
      </pc:sldChg>
      <pc:sldChg chg="addSp delSp modSp mod">
        <pc:chgData name="charan reddy" userId="5a9b4840375d4f84" providerId="LiveId" clId="{7F975CB6-5C9C-4365-AD34-A36F9A34E3F9}" dt="2023-09-21T05:30:06.918" v="40" actId="1076"/>
        <pc:sldMkLst>
          <pc:docMk/>
          <pc:sldMk cId="0" sldId="397"/>
        </pc:sldMkLst>
        <pc:spChg chg="add del mod">
          <ac:chgData name="charan reddy" userId="5a9b4840375d4f84" providerId="LiveId" clId="{7F975CB6-5C9C-4365-AD34-A36F9A34E3F9}" dt="2023-09-21T05:29:14.664" v="28" actId="478"/>
          <ac:spMkLst>
            <pc:docMk/>
            <pc:sldMk cId="0" sldId="397"/>
            <ac:spMk id="10" creationId="{3EEDE2A0-DFCC-3900-F032-F66BC2EC2A4A}"/>
          </ac:spMkLst>
        </pc:spChg>
        <pc:spChg chg="add del mod">
          <ac:chgData name="charan reddy" userId="5a9b4840375d4f84" providerId="LiveId" clId="{7F975CB6-5C9C-4365-AD34-A36F9A34E3F9}" dt="2023-09-21T05:29:44.377" v="35" actId="478"/>
          <ac:spMkLst>
            <pc:docMk/>
            <pc:sldMk cId="0" sldId="397"/>
            <ac:spMk id="13" creationId="{18C6FCB9-DC60-2ED3-34B4-B0086DEF44ED}"/>
          </ac:spMkLst>
        </pc:spChg>
        <pc:spChg chg="add del mod">
          <ac:chgData name="charan reddy" userId="5a9b4840375d4f84" providerId="LiveId" clId="{7F975CB6-5C9C-4365-AD34-A36F9A34E3F9}" dt="2023-09-21T05:29:49.210" v="36" actId="478"/>
          <ac:spMkLst>
            <pc:docMk/>
            <pc:sldMk cId="0" sldId="397"/>
            <ac:spMk id="15" creationId="{030D50DB-2523-0955-A9DC-FDE76DFF807F}"/>
          </ac:spMkLst>
        </pc:spChg>
        <pc:picChg chg="del mod">
          <ac:chgData name="charan reddy" userId="5a9b4840375d4f84" providerId="LiveId" clId="{7F975CB6-5C9C-4365-AD34-A36F9A34E3F9}" dt="2023-09-21T05:28:13.468" v="14" actId="478"/>
          <ac:picMkLst>
            <pc:docMk/>
            <pc:sldMk cId="0" sldId="397"/>
            <ac:picMk id="2" creationId="{00000000-0000-0000-0000-000000000000}"/>
          </ac:picMkLst>
        </pc:picChg>
        <pc:picChg chg="del">
          <ac:chgData name="charan reddy" userId="5a9b4840375d4f84" providerId="LiveId" clId="{7F975CB6-5C9C-4365-AD34-A36F9A34E3F9}" dt="2023-09-21T05:29:52.002" v="37" actId="478"/>
          <ac:picMkLst>
            <pc:docMk/>
            <pc:sldMk cId="0" sldId="397"/>
            <ac:picMk id="4" creationId="{7504FE04-A682-978D-1B87-2BB028D9B678}"/>
          </ac:picMkLst>
        </pc:picChg>
        <pc:picChg chg="add mod modCrop">
          <ac:chgData name="charan reddy" userId="5a9b4840375d4f84" providerId="LiveId" clId="{7F975CB6-5C9C-4365-AD34-A36F9A34E3F9}" dt="2023-09-21T05:30:06.918" v="40" actId="1076"/>
          <ac:picMkLst>
            <pc:docMk/>
            <pc:sldMk cId="0" sldId="397"/>
            <ac:picMk id="5" creationId="{8E3D6BED-5F57-7452-51AE-09802D235C29}"/>
          </ac:picMkLst>
        </pc:picChg>
        <pc:picChg chg="mod">
          <ac:chgData name="charan reddy" userId="5a9b4840375d4f84" providerId="LiveId" clId="{7F975CB6-5C9C-4365-AD34-A36F9A34E3F9}" dt="2023-09-21T05:28:52.577" v="23" actId="1076"/>
          <ac:picMkLst>
            <pc:docMk/>
            <pc:sldMk cId="0" sldId="397"/>
            <ac:picMk id="3074" creationId="{00000000-0000-0000-0000-000000000000}"/>
          </ac:picMkLst>
        </pc:picChg>
      </pc:sldChg>
    </pc:docChg>
  </pc:docChgLst>
  <pc:docChgLst>
    <pc:chgData name="charan reddy" userId="5a9b4840375d4f84" providerId="LiveId" clId="{67A4D4BE-EE2C-4519-A68C-3AF2F4561B2A}"/>
    <pc:docChg chg="modSld">
      <pc:chgData name="charan reddy" userId="5a9b4840375d4f84" providerId="LiveId" clId="{67A4D4BE-EE2C-4519-A68C-3AF2F4561B2A}" dt="2024-08-16T11:21:49.791" v="3" actId="1076"/>
      <pc:docMkLst>
        <pc:docMk/>
      </pc:docMkLst>
      <pc:sldChg chg="modSp mod">
        <pc:chgData name="charan reddy" userId="5a9b4840375d4f84" providerId="LiveId" clId="{67A4D4BE-EE2C-4519-A68C-3AF2F4561B2A}" dt="2024-08-16T11:21:49.791" v="3" actId="1076"/>
        <pc:sldMkLst>
          <pc:docMk/>
          <pc:sldMk cId="0" sldId="396"/>
        </pc:sldMkLst>
        <pc:spChg chg="mod">
          <ac:chgData name="charan reddy" userId="5a9b4840375d4f84" providerId="LiveId" clId="{67A4D4BE-EE2C-4519-A68C-3AF2F4561B2A}" dt="2024-08-16T11:21:49.791" v="3" actId="1076"/>
          <ac:spMkLst>
            <pc:docMk/>
            <pc:sldMk cId="0" sldId="396"/>
            <ac:spMk id="4" creationId="{2B65E42D-1714-0F3C-75C7-4FEE291C82B2}"/>
          </ac:spMkLst>
        </pc:spChg>
      </pc:sldChg>
      <pc:sldChg chg="addSp modSp mod">
        <pc:chgData name="charan reddy" userId="5a9b4840375d4f84" providerId="LiveId" clId="{67A4D4BE-EE2C-4519-A68C-3AF2F4561B2A}" dt="2024-08-16T11:21:26.533" v="1" actId="1076"/>
        <pc:sldMkLst>
          <pc:docMk/>
          <pc:sldMk cId="0" sldId="405"/>
        </pc:sldMkLst>
        <pc:spChg chg="add mod">
          <ac:chgData name="charan reddy" userId="5a9b4840375d4f84" providerId="LiveId" clId="{67A4D4BE-EE2C-4519-A68C-3AF2F4561B2A}" dt="2024-08-16T11:21:26.533" v="1" actId="1076"/>
          <ac:spMkLst>
            <pc:docMk/>
            <pc:sldMk cId="0" sldId="405"/>
            <ac:spMk id="3" creationId="{A314E173-F938-172B-5A2A-4F13DB4217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88AD366-2278-42B0-93E8-12CDCA687D59}" type="datetimeFigureOut">
              <a:rPr lang="en-US"/>
              <a:t>8/16/2024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EBB227F-ACEB-42FA-B773-D8059D9AAED0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BB227F-ACEB-42FA-B773-D8059D9AAED0}" type="slidenum">
              <a:rPr lang="en-IN" altLang="en-US" smtClean="0"/>
              <a:t>5</a:t>
            </a:fld>
            <a:endParaRPr lang="en-I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BB227F-ACEB-42FA-B773-D8059D9AAED0}" type="slidenum">
              <a:rPr lang="en-IN" altLang="en-US" smtClean="0"/>
              <a:pPr>
                <a:defRPr/>
              </a:pPr>
              <a:t>6</a:t>
            </a:fld>
            <a:endParaRPr lang="en-I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BB227F-ACEB-42FA-B773-D8059D9AAED0}" type="slidenum">
              <a:rPr lang="en-IN" altLang="en-US" smtClean="0"/>
              <a:t>8</a:t>
            </a:fld>
            <a:endParaRPr lang="en-I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BB227F-ACEB-42FA-B773-D8059D9AAED0}" type="slidenum">
              <a:rPr lang="en-IN" altLang="en-US" smtClean="0"/>
              <a:t>19</a:t>
            </a:fld>
            <a:endParaRPr lang="en-I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BB227F-ACEB-42FA-B773-D8059D9AAED0}" type="slidenum">
              <a:rPr lang="en-IN" altLang="en-US" smtClean="0"/>
              <a:t>22</a:t>
            </a:fld>
            <a:endParaRPr lang="en-I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BB227F-ACEB-42FA-B773-D8059D9AAED0}" type="slidenum">
              <a:rPr lang="en-IN" altLang="en-US" smtClean="0"/>
              <a:t>25</a:t>
            </a:fld>
            <a:endParaRPr lang="en-I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04DB1-B1F6-4FAA-B676-CCB37C27CDAF}" type="datetimeFigureOut">
              <a:rPr lang="en-US"/>
              <a:t>8/16/2024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C9C83-8F19-463A-99BF-5F1904CCA837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00AFE1-3A2C-48AD-93CF-3996592DA556}" type="datetimeFigureOut">
              <a:rPr lang="en-US"/>
              <a:t>8/16/2024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9A180-2ADC-4B4E-90A0-4E0AA1061DAD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DD909-C205-4B21-ACC4-C51370B3E5B1}" type="datetimeFigureOut">
              <a:rPr lang="en-US"/>
              <a:t>8/16/2024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4F841-240D-469B-A1A1-484A1E7EE392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65C89-5F33-4612-9D56-FD2CDAD3518A}" type="datetimeFigureOut">
              <a:rPr lang="en-US"/>
              <a:t>8/16/2024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093D4-ADD1-405B-B889-C5CB5309E60C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6E782-AC49-4D2A-85AD-D2F6C59EB2BA}" type="datetimeFigureOut">
              <a:rPr lang="en-US"/>
              <a:t>8/16/2024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31C7B-0BFD-434E-9217-893A69075094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7D79D-5A78-4D31-B6AA-E7DFBF500565}" type="datetimeFigureOut">
              <a:rPr lang="en-US"/>
              <a:t>8/16/2024</a:t>
            </a:fld>
            <a:endParaRPr lang="en-IN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5C63F-4767-4EBD-B27E-44F9B0B9E5D6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9157A-132C-4034-905F-B2CE75D0AB8C}" type="datetimeFigureOut">
              <a:rPr lang="en-US"/>
              <a:t>8/16/2024</a:t>
            </a:fld>
            <a:endParaRPr lang="en-IN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F1D9F-9421-4F39-BBF9-11F87C0DF081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AF5B1C-E071-4C4C-88E4-713E7CAE4388}" type="datetimeFigureOut">
              <a:rPr lang="en-US"/>
              <a:t>8/16/2024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4C9B2-82B4-4B90-98F0-9F1891F47281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2A49C-6734-48F8-AAB5-3A28CED8749B}" type="datetimeFigureOut">
              <a:rPr lang="en-US"/>
              <a:t>8/16/2024</a:t>
            </a:fld>
            <a:endParaRPr lang="en-IN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63509-DC85-45C8-BF19-CA48943F281B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8F6EA-368A-48F2-BF24-FA8888271480}" type="datetimeFigureOut">
              <a:rPr lang="en-US"/>
              <a:t>8/16/2024</a:t>
            </a:fld>
            <a:endParaRPr lang="en-IN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47ECB-1FA9-4005-8A52-9C96F64EFCF7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BE378-3BFB-4200-8649-4F331F0021AA}" type="datetimeFigureOut">
              <a:rPr lang="en-US"/>
              <a:t>8/16/2024</a:t>
            </a:fld>
            <a:endParaRPr lang="en-IN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A4E830-8CF4-41EE-B796-7718A4E601F2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92D93DA-8623-4AB1-A951-1FB90306185A}" type="datetimeFigureOut">
              <a:rPr lang="en-US"/>
              <a:t>8/16/2024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D717BA9-8981-4DA9-B491-5C62AB811624}" type="slidenum">
              <a:rPr lang="en-IN" altLang="en-US"/>
              <a:t>‹#›</a:t>
            </a:fld>
            <a:endParaRPr lang="en-I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m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mp"/><Relationship Id="rId3" Type="http://schemas.openxmlformats.org/officeDocument/2006/relationships/image" Target="../media/image3.png"/><Relationship Id="rId7" Type="http://schemas.openxmlformats.org/officeDocument/2006/relationships/image" Target="../media/image18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mp"/><Relationship Id="rId5" Type="http://schemas.openxmlformats.org/officeDocument/2006/relationships/image" Target="../media/image22.tmp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pen.io/trending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en.m.wikipedia.org/wiki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" TargetMode="Externa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www.google.co.in/" TargetMode="External"/><Relationship Id="rId9" Type="http://schemas.openxmlformats.org/officeDocument/2006/relationships/hyperlink" Target="https://github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"/>
          <p:cNvGrpSpPr/>
          <p:nvPr/>
        </p:nvGrpSpPr>
        <p:grpSpPr bwMode="auto">
          <a:xfrm>
            <a:off x="-314104" y="173642"/>
            <a:ext cx="9531172" cy="7099994"/>
            <a:chOff x="102777" y="-4037"/>
            <a:chExt cx="9046184" cy="6858000"/>
          </a:xfrm>
        </p:grpSpPr>
        <p:pic>
          <p:nvPicPr>
            <p:cNvPr id="205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2777" y="-4037"/>
              <a:ext cx="9046184" cy="6858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round/>
            </a:ln>
          </p:spPr>
        </p:pic>
        <p:pic>
          <p:nvPicPr>
            <p:cNvPr id="2056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2778" y="5155875"/>
              <a:ext cx="9036642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1"/>
          <p:cNvSpPr txBox="1"/>
          <p:nvPr/>
        </p:nvSpPr>
        <p:spPr>
          <a:xfrm>
            <a:off x="2811463" y="2708275"/>
            <a:ext cx="5943600" cy="865188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>
              <a:defRPr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7" name="Rectangle 2"/>
          <p:cNvSpPr>
            <a:spLocks noChangeArrowheads="1"/>
          </p:cNvSpPr>
          <p:nvPr/>
        </p:nvSpPr>
        <p:spPr bwMode="auto">
          <a:xfrm>
            <a:off x="3309407" y="3452347"/>
            <a:ext cx="5738638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50000"/>
              </a:lnSpc>
              <a:buFont typeface="Wingdings 3" panose="05040102010807070707" pitchFamily="18" charset="2"/>
              <a:buNone/>
              <a:defRPr/>
            </a:pPr>
            <a:endParaRPr lang="en-I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 3" panose="05040102010807070707" pitchFamily="18" charset="2"/>
              <a:buNone/>
              <a:defRPr/>
            </a:pPr>
            <a:endParaRPr lang="en-US" altLang="en-US" sz="2000" dirty="0">
              <a:solidFill>
                <a:schemeClr val="accent1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Wingdings 3" panose="05040102010807070707" pitchFamily="18" charset="2"/>
              <a:buNone/>
              <a:defRPr/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                                 </a:t>
            </a:r>
          </a:p>
        </p:txBody>
      </p:sp>
      <p:sp>
        <p:nvSpPr>
          <p:cNvPr id="9" name="Rectangle 8"/>
          <p:cNvSpPr/>
          <p:nvPr/>
        </p:nvSpPr>
        <p:spPr>
          <a:xfrm>
            <a:off x="35496" y="3861048"/>
            <a:ext cx="4572000" cy="498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buFont typeface="Wingdings 3" panose="05040102010807070707" pitchFamily="18" charset="2"/>
              <a:buNone/>
              <a:defRPr/>
            </a:pPr>
            <a:r>
              <a:rPr lang="en-US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altLang="en-U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0558" y="2528015"/>
            <a:ext cx="706684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                               	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Department: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Engineering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4221088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733800"/>
            <a:ext cx="4572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p:sp>
        <p:nvSpPr>
          <p:cNvPr id="12" name="TextBox 11"/>
          <p:cNvSpPr txBox="1"/>
          <p:nvPr/>
        </p:nvSpPr>
        <p:spPr>
          <a:xfrm rot="10800000" flipV="1">
            <a:off x="-512887" y="5219178"/>
            <a:ext cx="4203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Guided by:</a:t>
            </a:r>
          </a:p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 K.V. </a:t>
            </a:r>
            <a:r>
              <a:rPr lang="en-IN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Nikhath</a:t>
            </a: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Khanam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10558" y="3299655"/>
            <a:ext cx="722397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Submitted by:</a:t>
            </a:r>
          </a:p>
          <a:p>
            <a:pPr algn="l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Charan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reddy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(21172-CM-030)    B. Rafi      (21262-CM-027) </a:t>
            </a:r>
          </a:p>
          <a:p>
            <a:pPr algn="l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E.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Arun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(21262-CM-008)   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S.Rehman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(21262-CM-045)      </a:t>
            </a:r>
          </a:p>
          <a:p>
            <a:pPr algn="l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A.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Matheenulla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(21272-CM-031)    L.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(21262-CM-040)</a:t>
            </a:r>
          </a:p>
          <a:p>
            <a:pPr algn="l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K. Hari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narayana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(21262-CM-019)   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S.Mujahid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(21262-CM-033)</a:t>
            </a:r>
          </a:p>
          <a:p>
            <a:pPr algn="l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S. Munawar         (21262-CM-035)</a:t>
            </a:r>
          </a:p>
          <a:p>
            <a:pPr algn="l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V. </a:t>
            </a:r>
            <a:r>
              <a:rPr lang="en-IN" sz="2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Sreenivasulu</a:t>
            </a:r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(21262-CM-056) </a:t>
            </a:r>
          </a:p>
          <a:p>
            <a:pPr algn="l"/>
            <a:r>
              <a:rPr lang="en-I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algn="l"/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0" y="0"/>
            <a:ext cx="9010495" cy="67132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8052" y="6102350"/>
            <a:ext cx="9179352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2590800"/>
            <a:ext cx="4857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720" y="115374"/>
            <a:ext cx="5025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C7C5C607-808A-FF05-C218-88F49D856E67}"/>
              </a:ext>
            </a:extLst>
          </p:cNvPr>
          <p:cNvSpPr/>
          <p:nvPr/>
        </p:nvSpPr>
        <p:spPr>
          <a:xfrm rot="10800000" flipV="1">
            <a:off x="609148" y="1691808"/>
            <a:ext cx="2029088" cy="119497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Home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19C266A-3ED1-FAF9-EB60-F3521D6DCD1D}"/>
              </a:ext>
            </a:extLst>
          </p:cNvPr>
          <p:cNvSpPr/>
          <p:nvPr/>
        </p:nvSpPr>
        <p:spPr>
          <a:xfrm rot="10800000" flipV="1">
            <a:off x="609148" y="4233180"/>
            <a:ext cx="2029088" cy="119497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About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FCE92-741B-6818-8491-7AD7F896D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8510" y="1254347"/>
            <a:ext cx="3686514" cy="1828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47AFF0-9EAA-65D8-A39C-DAD793B9D5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20296" y="4253266"/>
            <a:ext cx="4170937" cy="11949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289046-77DE-EB56-9ECA-6DB6609D98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38510" y="1336468"/>
            <a:ext cx="216854" cy="244538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E0CB432-410C-ADFD-10EC-44B58A285B84}"/>
              </a:ext>
            </a:extLst>
          </p:cNvPr>
          <p:cNvSpPr/>
          <p:nvPr/>
        </p:nvSpPr>
        <p:spPr>
          <a:xfrm flipV="1">
            <a:off x="2642964" y="2289293"/>
            <a:ext cx="1820149" cy="183940"/>
          </a:xfrm>
          <a:prstGeom prst="rightArrow">
            <a:avLst>
              <a:gd name="adj1" fmla="val 50000"/>
              <a:gd name="adj2" fmla="val 1764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351E781-EA4D-983B-F658-11177CB95DE7}"/>
              </a:ext>
            </a:extLst>
          </p:cNvPr>
          <p:cNvSpPr/>
          <p:nvPr/>
        </p:nvSpPr>
        <p:spPr>
          <a:xfrm flipV="1">
            <a:off x="2600147" y="4758781"/>
            <a:ext cx="1820149" cy="183940"/>
          </a:xfrm>
          <a:prstGeom prst="rightArrow">
            <a:avLst>
              <a:gd name="adj1" fmla="val 50000"/>
              <a:gd name="adj2" fmla="val 1764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-36512" y="44624"/>
            <a:ext cx="9010495" cy="671324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8052" y="6102350"/>
            <a:ext cx="9179352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253209" y="3324993"/>
            <a:ext cx="4857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7400" y="762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C7C5C607-808A-FF05-C218-88F49D856E67}"/>
              </a:ext>
            </a:extLst>
          </p:cNvPr>
          <p:cNvSpPr/>
          <p:nvPr/>
        </p:nvSpPr>
        <p:spPr>
          <a:xfrm rot="10800000" flipV="1">
            <a:off x="363536" y="1595885"/>
            <a:ext cx="2029088" cy="119497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SERVICES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19C266A-3ED1-FAF9-EB60-F3521D6DCD1D}"/>
              </a:ext>
            </a:extLst>
          </p:cNvPr>
          <p:cNvSpPr/>
          <p:nvPr/>
        </p:nvSpPr>
        <p:spPr>
          <a:xfrm rot="10800000" flipV="1">
            <a:off x="363535" y="3985825"/>
            <a:ext cx="2029088" cy="119497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CONTACT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633F8-E42C-2650-C5D2-6785584341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47954" y="1071066"/>
            <a:ext cx="4378641" cy="1049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E30AA1-FB9F-9A15-D1A7-369E112B00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4389" y="3626977"/>
            <a:ext cx="4986260" cy="240737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9CFACD9-834D-EDFD-5E5E-F6028C621308}"/>
              </a:ext>
            </a:extLst>
          </p:cNvPr>
          <p:cNvSpPr/>
          <p:nvPr/>
        </p:nvSpPr>
        <p:spPr>
          <a:xfrm rot="1964459">
            <a:off x="2403359" y="4655387"/>
            <a:ext cx="1475416" cy="251411"/>
          </a:xfrm>
          <a:prstGeom prst="rightArrow">
            <a:avLst>
              <a:gd name="adj1" fmla="val 50000"/>
              <a:gd name="adj2" fmla="val 29567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B5AF967-C2AB-EE93-751F-6E78C352A786}"/>
              </a:ext>
            </a:extLst>
          </p:cNvPr>
          <p:cNvSpPr/>
          <p:nvPr/>
        </p:nvSpPr>
        <p:spPr>
          <a:xfrm rot="19797206">
            <a:off x="2375166" y="1696405"/>
            <a:ext cx="1475416" cy="251411"/>
          </a:xfrm>
          <a:prstGeom prst="rightArrow">
            <a:avLst>
              <a:gd name="adj1" fmla="val 50000"/>
              <a:gd name="adj2" fmla="val 29567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4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-35823" y="-160512"/>
            <a:ext cx="9144000" cy="6973888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288" y="6192838"/>
            <a:ext cx="915828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7574" y="-12588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360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EB04AD24-9938-B613-5187-A25741572206}"/>
              </a:ext>
            </a:extLst>
          </p:cNvPr>
          <p:cNvSpPr/>
          <p:nvPr/>
        </p:nvSpPr>
        <p:spPr>
          <a:xfrm>
            <a:off x="178699" y="3479887"/>
            <a:ext cx="2087671" cy="129614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ROAD MAPS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67333DFD-76EA-CC77-EA56-9832E60A55EC}"/>
              </a:ext>
            </a:extLst>
          </p:cNvPr>
          <p:cNvSpPr/>
          <p:nvPr/>
        </p:nvSpPr>
        <p:spPr>
          <a:xfrm>
            <a:off x="3361873" y="3429000"/>
            <a:ext cx="2348609" cy="13597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JOB opportunities</a:t>
            </a:r>
            <a:endParaRPr lang="en-US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784B97AB-2B36-38FC-D749-63918871824D}"/>
              </a:ext>
            </a:extLst>
          </p:cNvPr>
          <p:cNvSpPr/>
          <p:nvPr/>
        </p:nvSpPr>
        <p:spPr>
          <a:xfrm>
            <a:off x="3135344" y="931901"/>
            <a:ext cx="2403462" cy="926069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MENU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2BF7C1DC-6E2D-F074-D216-5F7614F0A3B3}"/>
              </a:ext>
            </a:extLst>
          </p:cNvPr>
          <p:cNvSpPr/>
          <p:nvPr/>
        </p:nvSpPr>
        <p:spPr>
          <a:xfrm rot="10800000" flipH="1" flipV="1">
            <a:off x="6303980" y="3523456"/>
            <a:ext cx="2087671" cy="12016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AI TOOLS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ABB121D-30A2-13B9-D124-D13115BB07A2}"/>
              </a:ext>
            </a:extLst>
          </p:cNvPr>
          <p:cNvCxnSpPr>
            <a:cxnSpLocks/>
          </p:cNvCxnSpPr>
          <p:nvPr/>
        </p:nvCxnSpPr>
        <p:spPr>
          <a:xfrm>
            <a:off x="4860768" y="1957294"/>
            <a:ext cx="2415304" cy="13772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44FD48B-E165-B2A9-2B0E-FDD1E12968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16822" y="2613657"/>
            <a:ext cx="1606818" cy="238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BC63832-B1AD-4196-F476-650C49A1031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77575" y="1866364"/>
            <a:ext cx="1546610" cy="137980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6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-14937" y="-57944"/>
            <a:ext cx="9158937" cy="6973888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4288" y="6192838"/>
            <a:ext cx="915828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3491" y="-2161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91486-0995-0133-E23D-442B3AC44447}"/>
              </a:ext>
            </a:extLst>
          </p:cNvPr>
          <p:cNvSpPr txBox="1"/>
          <p:nvPr/>
        </p:nvSpPr>
        <p:spPr>
          <a:xfrm flipH="1">
            <a:off x="2295036" y="2126070"/>
            <a:ext cx="1362564" cy="1171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3817C-48C4-5B18-03A4-F7611CC8DA39}"/>
              </a:ext>
            </a:extLst>
          </p:cNvPr>
          <p:cNvSpPr txBox="1"/>
          <p:nvPr/>
        </p:nvSpPr>
        <p:spPr>
          <a:xfrm>
            <a:off x="684124" y="2162199"/>
            <a:ext cx="576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About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2D23E-93D8-1340-A644-51E6281F6F36}"/>
              </a:ext>
            </a:extLst>
          </p:cNvPr>
          <p:cNvSpPr txBox="1"/>
          <p:nvPr/>
        </p:nvSpPr>
        <p:spPr>
          <a:xfrm>
            <a:off x="182552" y="3940687"/>
            <a:ext cx="576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Courses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6FEFB-396E-CCBD-B785-3E1C3F3948CC}"/>
              </a:ext>
            </a:extLst>
          </p:cNvPr>
          <p:cNvSpPr txBox="1"/>
          <p:nvPr/>
        </p:nvSpPr>
        <p:spPr>
          <a:xfrm>
            <a:off x="2295036" y="4514605"/>
            <a:ext cx="506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Block chain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EF749-4154-0713-B619-74524C3FADC7}"/>
              </a:ext>
            </a:extLst>
          </p:cNvPr>
          <p:cNvSpPr txBox="1"/>
          <p:nvPr/>
        </p:nvSpPr>
        <p:spPr>
          <a:xfrm>
            <a:off x="2295036" y="5574028"/>
            <a:ext cx="576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 err="1"/>
              <a:t>Metaverse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430D58-030D-31A8-B009-63F2B32C5957}"/>
              </a:ext>
            </a:extLst>
          </p:cNvPr>
          <p:cNvSpPr txBox="1"/>
          <p:nvPr/>
        </p:nvSpPr>
        <p:spPr>
          <a:xfrm>
            <a:off x="2759066" y="2108241"/>
            <a:ext cx="576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Contact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150374-ED68-1501-0BCA-8206DAAB3188}"/>
              </a:ext>
            </a:extLst>
          </p:cNvPr>
          <p:cNvSpPr txBox="1"/>
          <p:nvPr/>
        </p:nvSpPr>
        <p:spPr>
          <a:xfrm>
            <a:off x="4923679" y="2065576"/>
            <a:ext cx="576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Services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E01F53-3E16-9E08-2C8C-04336462F090}"/>
              </a:ext>
            </a:extLst>
          </p:cNvPr>
          <p:cNvSpPr txBox="1"/>
          <p:nvPr/>
        </p:nvSpPr>
        <p:spPr>
          <a:xfrm rot="10800000" flipV="1">
            <a:off x="2976318" y="970612"/>
            <a:ext cx="331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Home page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8857BE-A4C1-A205-04D1-42DD309594C7}"/>
              </a:ext>
            </a:extLst>
          </p:cNvPr>
          <p:cNvSpPr txBox="1"/>
          <p:nvPr/>
        </p:nvSpPr>
        <p:spPr>
          <a:xfrm>
            <a:off x="2295036" y="3156253"/>
            <a:ext cx="576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Artificial intelligence</a:t>
            </a:r>
            <a:endParaRPr lang="en-US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72B4E0-F705-9E89-A6B8-CFE1DE2E587B}"/>
              </a:ext>
            </a:extLst>
          </p:cNvPr>
          <p:cNvCxnSpPr>
            <a:cxnSpLocks/>
          </p:cNvCxnSpPr>
          <p:nvPr/>
        </p:nvCxnSpPr>
        <p:spPr>
          <a:xfrm flipH="1">
            <a:off x="3288669" y="1320498"/>
            <a:ext cx="208371" cy="846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73E55D-8C10-32B5-6BBD-A08E035F3F7A}"/>
              </a:ext>
            </a:extLst>
          </p:cNvPr>
          <p:cNvCxnSpPr>
            <a:cxnSpLocks/>
          </p:cNvCxnSpPr>
          <p:nvPr/>
        </p:nvCxnSpPr>
        <p:spPr>
          <a:xfrm flipH="1">
            <a:off x="1214414" y="1339945"/>
            <a:ext cx="2173926" cy="864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874AB2-6DE7-EAAD-20F4-776445072091}"/>
              </a:ext>
            </a:extLst>
          </p:cNvPr>
          <p:cNvCxnSpPr>
            <a:cxnSpLocks/>
          </p:cNvCxnSpPr>
          <p:nvPr/>
        </p:nvCxnSpPr>
        <p:spPr>
          <a:xfrm>
            <a:off x="3564648" y="1295024"/>
            <a:ext cx="1421572" cy="745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6D912C-6B6A-3663-857F-EE2D6B970E6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427621" y="4240108"/>
            <a:ext cx="867415" cy="45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9E4DCB-4BF3-491C-B8F8-97FA9904972A}"/>
              </a:ext>
            </a:extLst>
          </p:cNvPr>
          <p:cNvCxnSpPr>
            <a:cxnSpLocks/>
          </p:cNvCxnSpPr>
          <p:nvPr/>
        </p:nvCxnSpPr>
        <p:spPr>
          <a:xfrm>
            <a:off x="1030055" y="4444067"/>
            <a:ext cx="1264981" cy="107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DAC02AB-4E40-51EB-6414-ABF675AE703E}"/>
              </a:ext>
            </a:extLst>
          </p:cNvPr>
          <p:cNvCxnSpPr>
            <a:cxnSpLocks/>
          </p:cNvCxnSpPr>
          <p:nvPr/>
        </p:nvCxnSpPr>
        <p:spPr>
          <a:xfrm flipV="1">
            <a:off x="1319194" y="3437272"/>
            <a:ext cx="912593" cy="569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65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-110685" y="36429"/>
            <a:ext cx="9677400" cy="697873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31323" y="6259513"/>
            <a:ext cx="969803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1676400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5425" y="18193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8926C-8420-50F3-C4AE-EADA88B47CC1}"/>
              </a:ext>
            </a:extLst>
          </p:cNvPr>
          <p:cNvSpPr txBox="1"/>
          <p:nvPr/>
        </p:nvSpPr>
        <p:spPr>
          <a:xfrm>
            <a:off x="128438" y="1043759"/>
            <a:ext cx="7315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useful in: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information about technology.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Educating users about technology.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understand the technologies.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know the  roadmaps and job opportunities easily.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and efficient understand the matter.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learn a  courses to use the road maps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-57448" y="0"/>
            <a:ext cx="9812934" cy="685800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96207"/>
            <a:ext cx="969803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6226" y="104576"/>
            <a:ext cx="489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1676400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D6BED-5F57-7452-51AE-09802D235C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0" r="4555" b="6951"/>
          <a:stretch/>
        </p:blipFill>
        <p:spPr>
          <a:xfrm>
            <a:off x="107504" y="1077425"/>
            <a:ext cx="9481744" cy="47777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-468560" y="-99392"/>
            <a:ext cx="11543497" cy="7403162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68561" y="6439914"/>
            <a:ext cx="11543497" cy="89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1650" y="-3142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1240C-B833-C81E-54C1-B7EC855F0D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789" r="3947" b="5432"/>
          <a:stretch/>
        </p:blipFill>
        <p:spPr>
          <a:xfrm>
            <a:off x="190619" y="1025459"/>
            <a:ext cx="10358046" cy="5263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63144" y="-152964"/>
            <a:ext cx="9698038" cy="697873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782" y="6246412"/>
            <a:ext cx="969803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1147518"/>
            <a:ext cx="8143932" cy="4355146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6168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199" y="2514599"/>
            <a:ext cx="45921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2F183-7C00-14FD-0019-301566372C4E}"/>
              </a:ext>
            </a:extLst>
          </p:cNvPr>
          <p:cNvSpPr txBox="1"/>
          <p:nvPr/>
        </p:nvSpPr>
        <p:spPr>
          <a:xfrm>
            <a:off x="3124200" y="2514600"/>
            <a:ext cx="259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848956-3251-C95E-CB1E-F4BEB6B54E87}"/>
              </a:ext>
            </a:extLst>
          </p:cNvPr>
          <p:cNvPicPr/>
          <p:nvPr/>
        </p:nvPicPr>
        <p:blipFill>
          <a:blip r:embed="rId4"/>
          <a:srcRect/>
          <a:stretch/>
        </p:blipFill>
        <p:spPr bwMode="auto">
          <a:xfrm>
            <a:off x="575086" y="957694"/>
            <a:ext cx="8899100" cy="4942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83782" y="-60367"/>
            <a:ext cx="9677400" cy="697873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782" y="6246412"/>
            <a:ext cx="969803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1147518"/>
            <a:ext cx="8143932" cy="4355146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6168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199" y="2514599"/>
            <a:ext cx="45921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2F183-7C00-14FD-0019-301566372C4E}"/>
              </a:ext>
            </a:extLst>
          </p:cNvPr>
          <p:cNvSpPr txBox="1"/>
          <p:nvPr/>
        </p:nvSpPr>
        <p:spPr>
          <a:xfrm>
            <a:off x="3124200" y="2514600"/>
            <a:ext cx="259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848956-3251-C95E-CB1E-F4BEB6B54E87}"/>
              </a:ext>
            </a:extLst>
          </p:cNvPr>
          <p:cNvPicPr/>
          <p:nvPr/>
        </p:nvPicPr>
        <p:blipFill>
          <a:blip r:embed="rId4"/>
          <a:srcRect/>
          <a:stretch/>
        </p:blipFill>
        <p:spPr bwMode="auto">
          <a:xfrm>
            <a:off x="346457" y="812680"/>
            <a:ext cx="8883550" cy="523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6907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3"/>
          <a:srcRect b="7475"/>
          <a:stretch>
            <a:fillRect/>
          </a:stretch>
        </p:blipFill>
        <p:spPr bwMode="auto">
          <a:xfrm>
            <a:off x="0" y="-62855"/>
            <a:ext cx="9211777" cy="673817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6084207"/>
            <a:ext cx="921177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None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444" y="1020231"/>
            <a:ext cx="9146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 				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/>
        </p:nvSpPr>
        <p:spPr bwMode="auto">
          <a:xfrm>
            <a:off x="683568" y="1484784"/>
            <a:ext cx="7848872" cy="396044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7195" y="1097210"/>
            <a:ext cx="3708721" cy="1886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6C0AF-B312-D853-45F4-DA1C7F15C0A9}"/>
              </a:ext>
            </a:extLst>
          </p:cNvPr>
          <p:cNvPicPr/>
          <p:nvPr/>
        </p:nvPicPr>
        <p:blipFill>
          <a:blip r:embed="rId6"/>
          <a:srcRect/>
          <a:stretch/>
        </p:blipFill>
        <p:spPr bwMode="auto">
          <a:xfrm>
            <a:off x="4580214" y="1124444"/>
            <a:ext cx="4226672" cy="18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5A034-03BC-71F2-4705-FCD6FF2AB70E}"/>
              </a:ext>
            </a:extLst>
          </p:cNvPr>
          <p:cNvPicPr/>
          <p:nvPr/>
        </p:nvPicPr>
        <p:blipFill>
          <a:blip r:embed="rId7"/>
          <a:srcRect/>
          <a:stretch/>
        </p:blipFill>
        <p:spPr bwMode="auto">
          <a:xfrm>
            <a:off x="75099" y="3306232"/>
            <a:ext cx="4389058" cy="2510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900ED1-39B8-5CC8-4BA3-95DB6FA4FE60}"/>
              </a:ext>
            </a:extLst>
          </p:cNvPr>
          <p:cNvPicPr/>
          <p:nvPr/>
        </p:nvPicPr>
        <p:blipFill>
          <a:blip r:embed="rId8"/>
          <a:srcRect/>
          <a:stretch/>
        </p:blipFill>
        <p:spPr bwMode="auto">
          <a:xfrm>
            <a:off x="4766265" y="3429000"/>
            <a:ext cx="4143404" cy="2286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A314E173-F938-172B-5A2A-4F13DB4217C5}"/>
              </a:ext>
            </a:extLst>
          </p:cNvPr>
          <p:cNvSpPr/>
          <p:nvPr/>
        </p:nvSpPr>
        <p:spPr>
          <a:xfrm>
            <a:off x="-1760624" y="2603849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-2116" y="-9085"/>
            <a:ext cx="9146115" cy="6973888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115" y="6381328"/>
            <a:ext cx="9146115" cy="753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80528" y="845810"/>
            <a:ext cx="871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TECH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-6620"/>
            <a:ext cx="7209902" cy="70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6929B5A-F1B2-957E-4FC4-FB66011886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3620" y="1506127"/>
            <a:ext cx="8788362" cy="38922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C8A2E2-6CAC-E254-87B6-9CA8805D25ED}"/>
              </a:ext>
            </a:extLst>
          </p:cNvPr>
          <p:cNvSpPr/>
          <p:nvPr/>
        </p:nvSpPr>
        <p:spPr>
          <a:xfrm>
            <a:off x="2261147" y="5785529"/>
            <a:ext cx="4536504" cy="42819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Trendtech.html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83782" y="-60367"/>
            <a:ext cx="9677400" cy="697873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782" y="6246412"/>
            <a:ext cx="969803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1147518"/>
            <a:ext cx="8143932" cy="4355146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6168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199" y="2514599"/>
            <a:ext cx="45921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2F183-7C00-14FD-0019-301566372C4E}"/>
              </a:ext>
            </a:extLst>
          </p:cNvPr>
          <p:cNvSpPr txBox="1"/>
          <p:nvPr/>
        </p:nvSpPr>
        <p:spPr>
          <a:xfrm>
            <a:off x="3124200" y="2514600"/>
            <a:ext cx="259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848956-3251-C95E-CB1E-F4BEB6B54E87}"/>
              </a:ext>
            </a:extLst>
          </p:cNvPr>
          <p:cNvPicPr/>
          <p:nvPr/>
        </p:nvPicPr>
        <p:blipFill>
          <a:blip r:embed="rId4"/>
          <a:srcRect/>
          <a:stretch/>
        </p:blipFill>
        <p:spPr bwMode="auto">
          <a:xfrm>
            <a:off x="440304" y="920920"/>
            <a:ext cx="8984994" cy="5051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9511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-103129" y="30797"/>
            <a:ext cx="9945166" cy="6796405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35" y="6040755"/>
            <a:ext cx="969803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779" y="107476"/>
            <a:ext cx="6478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2949E-F64F-E03B-83B7-046216CB55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7316" y="1041478"/>
            <a:ext cx="8524277" cy="47925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3"/>
          <a:srcRect b="7475"/>
          <a:stretch>
            <a:fillRect/>
          </a:stretch>
        </p:blipFill>
        <p:spPr bwMode="auto">
          <a:xfrm>
            <a:off x="0" y="-187960"/>
            <a:ext cx="9211777" cy="673817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6084207"/>
            <a:ext cx="921177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38991" y="-146367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None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69735" y="874773"/>
            <a:ext cx="9146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200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 bwMode="auto">
          <a:xfrm>
            <a:off x="683568" y="1484784"/>
            <a:ext cx="7848872" cy="396044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7195" y="1057482"/>
            <a:ext cx="2931665" cy="1950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8B1B53-B030-EA6F-65B8-4B0C344EAA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91206" y="1110018"/>
            <a:ext cx="4909634" cy="27603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-497192" y="0"/>
            <a:ext cx="9849010" cy="7102489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21706" y="6347330"/>
            <a:ext cx="969803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0322" y="132845"/>
            <a:ext cx="5486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3200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2B65E42D-1714-0F3C-75C7-4FEE291C82B2}"/>
              </a:ext>
            </a:extLst>
          </p:cNvPr>
          <p:cNvSpPr txBox="1">
            <a:spLocks/>
          </p:cNvSpPr>
          <p:nvPr/>
        </p:nvSpPr>
        <p:spPr bwMode="auto">
          <a:xfrm>
            <a:off x="467544" y="908720"/>
            <a:ext cx="7633553" cy="37045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 conclusion, technologies are constantly evolving and changing the world around us. This website has provided  an overview of some of  the latest  technologies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how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they are  being  used to the solve real-world  problems.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0" y="19050"/>
            <a:ext cx="9143999" cy="6711687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02350"/>
            <a:ext cx="916463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AB09C-A87C-A690-9D07-468F5B7B3604}"/>
              </a:ext>
            </a:extLst>
          </p:cNvPr>
          <p:cNvSpPr txBox="1"/>
          <p:nvPr/>
        </p:nvSpPr>
        <p:spPr>
          <a:xfrm>
            <a:off x="686723" y="131779"/>
            <a:ext cx="4900386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b="1" i="1" dirty="0"/>
          </a:p>
          <a:p>
            <a:endParaRPr lang="en-IN" b="1" i="1" dirty="0"/>
          </a:p>
          <a:p>
            <a:endParaRPr lang="en-IN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IN" dirty="0"/>
              <a:t>These websites are used to develop project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https://www.google.co.in/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https://chat.openai.com/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6"/>
              </a:rPr>
              <a:t>https://www.w3schools.com/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7"/>
              </a:rPr>
              <a:t>https://en.m.wikipedia.org/wiki/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8"/>
              </a:rPr>
              <a:t>https://codepen.io/trending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9"/>
              </a:rPr>
              <a:t>https://github.com/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Code with  random </a:t>
            </a:r>
            <a:r>
              <a:rPr lang="en-IN" dirty="0" err="1"/>
              <a:t>webstite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W3.schools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Freecode</a:t>
            </a:r>
            <a:r>
              <a:rPr lang="en-IN" dirty="0"/>
              <a:t>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Geeks for geeks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Code pen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Coding Nepal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Dev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3"/>
          <a:srcRect b="7475"/>
          <a:stretch>
            <a:fillRect/>
          </a:stretch>
        </p:blipFill>
        <p:spPr bwMode="auto">
          <a:xfrm>
            <a:off x="0" y="1956"/>
            <a:ext cx="9211777" cy="673817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6084207"/>
            <a:ext cx="921177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&amp; Answers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0000"/>
              </a:lnSpc>
              <a:buNone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69735" y="874773"/>
            <a:ext cx="9146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200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 bwMode="auto">
          <a:xfrm>
            <a:off x="683568" y="1484784"/>
            <a:ext cx="7848872" cy="396044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</a:p>
        </p:txBody>
      </p:sp>
      <p:pic>
        <p:nvPicPr>
          <p:cNvPr id="4" name="Picture 2" descr="Questions and Answers MAN stock illustration. Illustration of faqs -  6613480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40" y="1217104"/>
            <a:ext cx="7620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0" y="-13595"/>
            <a:ext cx="9164638" cy="6726835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02350"/>
            <a:ext cx="916463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052" name="Picture 4" descr="6,580 Thank You Cartoon Stock Photos and Images - 123R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1628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13494" y="0"/>
            <a:ext cx="9144000" cy="6973888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218238"/>
            <a:ext cx="915828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CONTENTS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1268760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0668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3781" y="1251466"/>
            <a:ext cx="811072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REQUIREMENT SPECIFICATION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IMPLEMENTATION AND CODING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38100" y="-28232"/>
            <a:ext cx="9144000" cy="6973888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" y="6218238"/>
            <a:ext cx="915828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8708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3945" y="23816"/>
            <a:ext cx="607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1524000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0370" y="980440"/>
            <a:ext cx="85502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EF8F9-8103-11AC-E668-20990DCA578E}"/>
              </a:ext>
            </a:extLst>
          </p:cNvPr>
          <p:cNvSpPr txBox="1"/>
          <p:nvPr/>
        </p:nvSpPr>
        <p:spPr>
          <a:xfrm>
            <a:off x="3657600" y="257333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D6E7C-C705-EA19-44B2-E5C42C4741EE}"/>
              </a:ext>
            </a:extLst>
          </p:cNvPr>
          <p:cNvSpPr txBox="1"/>
          <p:nvPr/>
        </p:nvSpPr>
        <p:spPr>
          <a:xfrm>
            <a:off x="332581" y="1355143"/>
            <a:ext cx="855503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rtl="0"/>
            <a:r>
              <a:rPr lang="en-IN" sz="2400" b="0" dirty="0">
                <a:effectLst/>
                <a:latin typeface="Google Sans"/>
              </a:rPr>
              <a:t>       Technology is constantly evolving and changing the world around us. This  website  provides an  overview of   the latest technologies and how they are being used to </a:t>
            </a:r>
            <a:r>
              <a:rPr lang="en-IN" sz="2400" b="0" dirty="0" err="1">
                <a:effectLst/>
                <a:latin typeface="Google Sans"/>
              </a:rPr>
              <a:t>solvereal</a:t>
            </a:r>
            <a:r>
              <a:rPr lang="en-IN" sz="2400" b="0" dirty="0">
                <a:effectLst/>
                <a:latin typeface="Google Sans"/>
              </a:rPr>
              <a:t>-world problems.   The website covers  the  following topic  Artificial </a:t>
            </a:r>
            <a:r>
              <a:rPr lang="en-IN" sz="2400" b="0" dirty="0" err="1">
                <a:effectLst/>
                <a:latin typeface="Google Sans"/>
              </a:rPr>
              <a:t>intelligence,Machine</a:t>
            </a:r>
            <a:r>
              <a:rPr lang="en-IN" sz="2400" b="0" dirty="0">
                <a:effectLst/>
                <a:latin typeface="Google Sans"/>
              </a:rPr>
              <a:t> learning, Robotics, Virtual reality, </a:t>
            </a:r>
            <a:r>
              <a:rPr lang="en-IN" sz="2400" b="0" dirty="0" err="1">
                <a:effectLst/>
                <a:latin typeface="Google Sans"/>
              </a:rPr>
              <a:t>Augm</a:t>
            </a:r>
            <a:r>
              <a:rPr lang="en-IN" sz="2400" b="0" dirty="0">
                <a:effectLst/>
                <a:latin typeface="Google Sans"/>
              </a:rPr>
              <a:t>-</a:t>
            </a:r>
          </a:p>
          <a:p>
            <a:pPr rtl="0"/>
            <a:r>
              <a:rPr lang="en-IN" sz="2400" b="0" dirty="0" err="1">
                <a:effectLst/>
                <a:latin typeface="Google Sans"/>
              </a:rPr>
              <a:t>ented</a:t>
            </a:r>
            <a:r>
              <a:rPr lang="en-IN" sz="2400" b="0" dirty="0">
                <a:effectLst/>
                <a:latin typeface="Google Sans"/>
              </a:rPr>
              <a:t>  reality,  Blockchain  </a:t>
            </a:r>
            <a:r>
              <a:rPr lang="en-IN" sz="2400" dirty="0">
                <a:latin typeface="Google Sans"/>
              </a:rPr>
              <a:t>, </a:t>
            </a:r>
            <a:r>
              <a:rPr lang="en-IN" sz="2400" b="0" dirty="0">
                <a:effectLst/>
                <a:latin typeface="Google Sans"/>
              </a:rPr>
              <a:t>Quantum computing , road maps</a:t>
            </a:r>
          </a:p>
          <a:p>
            <a:pPr rtl="0"/>
            <a:r>
              <a:rPr lang="en-IN" sz="2400" b="0" dirty="0">
                <a:effectLst/>
                <a:latin typeface="Google Sans"/>
              </a:rPr>
              <a:t>job opportunities . The  website  also  features a  blog section        articles on the latest technology news and trend.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3"/>
          <a:srcRect b="7475"/>
          <a:stretch>
            <a:fillRect/>
          </a:stretch>
        </p:blipFill>
        <p:spPr bwMode="auto">
          <a:xfrm>
            <a:off x="-14288" y="-67599"/>
            <a:ext cx="9133206" cy="6849905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4288" y="6102350"/>
            <a:ext cx="915828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0140" y="248311"/>
            <a:ext cx="6729432" cy="706421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04800" y="762000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150" y="1375787"/>
            <a:ext cx="8383254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1F1F1F"/>
                </a:solidFill>
                <a:effectLst/>
                <a:latin typeface="Google Sans"/>
              </a:rPr>
              <a:t>Trend Technologies is a website that provides information about the latest trends in technology. </a:t>
            </a:r>
            <a:endParaRPr lang="en-IN" sz="2400" dirty="0">
              <a:solidFill>
                <a:srgbClr val="1F1F1F"/>
              </a:solidFill>
              <a:latin typeface="Google San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1F1F1F"/>
                </a:solidFill>
                <a:effectLst/>
                <a:latin typeface="Google Sans"/>
              </a:rPr>
              <a:t>Trend Technologies is a valuable resource for anyone who wants to stay up-to-date on the latest technological developments.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1F1F1F"/>
                </a:solidFill>
                <a:effectLst/>
                <a:latin typeface="Google Sans"/>
              </a:rPr>
              <a:t>This website is dedicated to exploring the latest and greatest technologies from around the world.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1F1F1F"/>
                </a:solidFill>
                <a:effectLst/>
                <a:latin typeface="Google Sans"/>
              </a:rPr>
              <a:t>Trend Technologies is a well-designed and informative website. The website is easy to navigate, and the content is engaging and informative.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3"/>
          <a:srcRect b="7475"/>
          <a:stretch>
            <a:fillRect/>
          </a:stretch>
        </p:blipFill>
        <p:spPr bwMode="auto">
          <a:xfrm>
            <a:off x="0" y="-34723"/>
            <a:ext cx="9365333" cy="704538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531" y="6229080"/>
            <a:ext cx="913981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0" y="93427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V="1">
            <a:off x="1752600" y="737175"/>
            <a:ext cx="50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 rot="10800000" flipV="1">
            <a:off x="1752600" y="44625"/>
            <a:ext cx="7387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ABOUT</a:t>
            </a:r>
            <a:r>
              <a:rPr lang="en-IN" sz="3600" b="1" dirty="0">
                <a:latin typeface="Times New Roman" pitchFamily="18" charset="0"/>
                <a:cs typeface="Times New Roman" pitchFamily="18" charset="0"/>
              </a:rPr>
              <a:t> THE PROJECT</a:t>
            </a: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E5F56-76A8-D946-8B4A-ACC7B99EEAA1}"/>
              </a:ext>
            </a:extLst>
          </p:cNvPr>
          <p:cNvSpPr txBox="1"/>
          <p:nvPr/>
        </p:nvSpPr>
        <p:spPr>
          <a:xfrm>
            <a:off x="428596" y="1197011"/>
            <a:ext cx="7467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Our project is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Trend tech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in this website we have planned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different various  technologies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Road maps, job opportunities.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website is useful for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students.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D5498-9AC9-2088-2A5E-58428BACD035}"/>
              </a:ext>
            </a:extLst>
          </p:cNvPr>
          <p:cNvSpPr txBox="1"/>
          <p:nvPr/>
        </p:nvSpPr>
        <p:spPr>
          <a:xfrm>
            <a:off x="428597" y="2692486"/>
            <a:ext cx="8286807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IN" sz="2400" b="0" dirty="0">
                <a:effectLst/>
                <a:latin typeface="Google Sans"/>
              </a:rPr>
              <a:t>Technology is constantly evolving and changing the world around us. This website provides an overview of the latest technologies and how they are being used to solve real-world problems.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IN" sz="2400" b="0" dirty="0">
                <a:effectLst/>
                <a:latin typeface="Google Sans"/>
              </a:rPr>
              <a:t>The website covers the following topics:</a:t>
            </a:r>
          </a:p>
          <a:p>
            <a:pPr rtl="0"/>
            <a:r>
              <a:rPr lang="en-IN" sz="2400" b="0" dirty="0">
                <a:effectLst/>
                <a:latin typeface="Google Sans"/>
              </a:rPr>
              <a:t>      Artificial intelligence</a:t>
            </a:r>
          </a:p>
          <a:p>
            <a:pPr rtl="0"/>
            <a:r>
              <a:rPr lang="en-IN" sz="2400" b="0" dirty="0">
                <a:effectLst/>
                <a:latin typeface="Google Sans"/>
              </a:rPr>
              <a:t>      Machine learning  and another trend technologies. </a:t>
            </a:r>
          </a:p>
          <a:p>
            <a:pPr rtl="0"/>
            <a:endParaRPr lang="en-IN" sz="2400" b="0" dirty="0">
              <a:effectLst/>
              <a:latin typeface="Google Sans"/>
            </a:endParaRPr>
          </a:p>
          <a:p>
            <a:pPr rtl="0"/>
            <a:endParaRPr lang="en-IN" sz="2400" b="0" dirty="0">
              <a:effectLst/>
              <a:latin typeface="Google Sans"/>
            </a:endParaRPr>
          </a:p>
          <a:p>
            <a:pPr rtl="0"/>
            <a:endParaRPr lang="en-IN" sz="2400" b="0" dirty="0">
              <a:effectLst/>
              <a:latin typeface="Google Sans"/>
            </a:endParaRPr>
          </a:p>
          <a:p>
            <a:pPr rtl="0"/>
            <a:endParaRPr lang="en-IN" sz="2400" b="0" dirty="0">
              <a:effectLst/>
              <a:latin typeface="Google Sans"/>
            </a:endParaRPr>
          </a:p>
          <a:p>
            <a:pPr rtl="0"/>
            <a:endParaRPr lang="en-IN" sz="2400" b="0" dirty="0">
              <a:effectLst/>
              <a:latin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0" y="0"/>
            <a:ext cx="9429523" cy="68580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102350"/>
            <a:ext cx="9450963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2209800"/>
            <a:ext cx="8282022" cy="685800"/>
          </a:xfrm>
        </p:spPr>
        <p:txBody>
          <a:bodyPr/>
          <a:lstStyle/>
          <a:p>
            <a:pPr marL="342900" indent="-342900" algn="ctr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342900" indent="-342900" algn="ctr">
              <a:lnSpc>
                <a:spcPct val="100000"/>
              </a:lnSpc>
              <a:buNone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1478" y="54889"/>
            <a:ext cx="775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1447800"/>
            <a:ext cx="7315200" cy="196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8040" marR="41275" lvl="1" indent="-285750" algn="just">
              <a:lnSpc>
                <a:spcPct val="157000"/>
              </a:lnSpc>
              <a:spcAft>
                <a:spcPts val="50"/>
              </a:spcAft>
            </a:pPr>
            <a:endParaRPr lang="en-IN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28040" marR="41275" lvl="1" indent="-285750" algn="just">
              <a:lnSpc>
                <a:spcPct val="157000"/>
              </a:lnSpc>
              <a:spcAft>
                <a:spcPts val="50"/>
              </a:spcAft>
            </a:pPr>
            <a:endParaRPr lang="en-IN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28040" marR="41275" lvl="1" indent="-285750" algn="just">
              <a:lnSpc>
                <a:spcPct val="157000"/>
              </a:lnSpc>
              <a:spcAft>
                <a:spcPts val="50"/>
              </a:spcAft>
              <a:buFont typeface="Wingdings" panose="05000000000000000000" pitchFamily="2" charset="2"/>
              <a:buChar char="§"/>
            </a:pP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28040" marR="41275" lvl="1" indent="-285750" algn="just">
              <a:lnSpc>
                <a:spcPct val="157000"/>
              </a:lnSpc>
              <a:spcAft>
                <a:spcPts val="50"/>
              </a:spcAft>
              <a:buFont typeface="Wingdings" panose="05000000000000000000" pitchFamily="2" charset="2"/>
              <a:buChar char="§"/>
            </a:pPr>
            <a:endParaRPr lang="en-IN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69674"/>
              </p:ext>
            </p:extLst>
          </p:nvPr>
        </p:nvGraphicFramePr>
        <p:xfrm>
          <a:off x="304800" y="843280"/>
          <a:ext cx="8722360" cy="52254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2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6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Components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Capacity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kumimoji="0" lang="en-US" sz="20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0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Operating Systems supported</a:t>
                      </a:r>
                    </a:p>
                    <a:p>
                      <a:endParaRPr kumimoji="0" lang="en-US" sz="20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None/>
                      </a:pPr>
                      <a:r>
                        <a:rPr kumimoji="0" lang="en-IN" sz="20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Windows 11</a:t>
                      </a:r>
                      <a:endParaRPr kumimoji="0" lang="en-US" sz="20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0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Coding</a:t>
                      </a:r>
                      <a:r>
                        <a:rPr kumimoji="0" lang="en-US" sz="2000" b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language</a:t>
                      </a:r>
                      <a:endParaRPr kumimoji="0" lang="en-US" sz="20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IN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HTML , CSS, </a:t>
                      </a:r>
                      <a:r>
                        <a:rPr kumimoji="0" lang="en-IN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javascript</a:t>
                      </a:r>
                      <a:endParaRPr kumimoji="0" 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-End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HTML5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CSS </a:t>
                      </a:r>
                      <a:r>
                        <a:rPr lang="en-IN" sz="20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2000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javascript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framework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IDE( integrated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development)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Pyorid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3,Brackets, visual Studio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533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0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Debugger and Emulator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Any Browser (Particularly Chrome)</a:t>
                      </a:r>
                    </a:p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38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3"/>
          <a:srcRect b="7475"/>
          <a:stretch>
            <a:fillRect/>
          </a:stretch>
        </p:blipFill>
        <p:spPr bwMode="auto">
          <a:xfrm>
            <a:off x="0" y="0"/>
            <a:ext cx="9296400" cy="695443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3252" y="6198784"/>
            <a:ext cx="9309652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1200154" y="38100"/>
            <a:ext cx="7486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REQURIMENTS</a:t>
            </a:r>
            <a:endParaRPr lang="en-US" sz="36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85643"/>
              </p:ext>
            </p:extLst>
          </p:nvPr>
        </p:nvGraphicFramePr>
        <p:xfrm>
          <a:off x="685800" y="990600"/>
          <a:ext cx="8001000" cy="28477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5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8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9239">
                <a:tc>
                  <a:txBody>
                    <a:bodyPr/>
                    <a:lstStyle/>
                    <a:p>
                      <a:r>
                        <a:rPr kumimoji="0" lang="en-US" sz="2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Capacity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239">
                <a:tc>
                  <a:txBody>
                    <a:bodyPr/>
                    <a:lstStyle/>
                    <a:p>
                      <a:r>
                        <a:rPr kumimoji="0" lang="en-US" sz="24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Storage-(RAM , Hard Disk)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Min </a:t>
                      </a:r>
                      <a:r>
                        <a:rPr kumimoji="0" lang="en-IN" sz="2000" b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kumimoji="0" lang="en-US" sz="2000" b="0" kern="12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gb</a:t>
                      </a:r>
                      <a:r>
                        <a:rPr kumimoji="0" lang="en-US" sz="2000" b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kumimoji="0" lang="en-IN" sz="2000" b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512</a:t>
                      </a:r>
                      <a:r>
                        <a:rPr kumimoji="0" lang="en-US" sz="2000" b="0" kern="12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gb</a:t>
                      </a:r>
                      <a:r>
                        <a:rPr kumimoji="0" lang="en-US" sz="2400" b="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sz="24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239">
                <a:tc>
                  <a:txBody>
                    <a:bodyPr/>
                    <a:lstStyle/>
                    <a:p>
                      <a:r>
                        <a:rPr kumimoji="0" lang="en-US" sz="2000" b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b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           Micro</a:t>
                      </a:r>
                      <a:r>
                        <a:rPr kumimoji="0" lang="en-US" sz="2000" b="0" kern="120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000" b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000" b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     &gt; Core </a:t>
                      </a:r>
                      <a:r>
                        <a:rPr kumimoji="0" lang="en-IN" sz="2000" b="0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i5</a:t>
                      </a:r>
                      <a:endParaRPr kumimoji="0" lang="en-US" sz="2000" b="0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BAAD5A5-D4E0-C32C-4B9E-D20A9B01086B}"/>
              </a:ext>
            </a:extLst>
          </p:cNvPr>
          <p:cNvSpPr txBox="1"/>
          <p:nvPr/>
        </p:nvSpPr>
        <p:spPr>
          <a:xfrm>
            <a:off x="3734941" y="255710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5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/>
          <a:srcRect b="7475"/>
          <a:stretch>
            <a:fillRect/>
          </a:stretch>
        </p:blipFill>
        <p:spPr bwMode="auto">
          <a:xfrm>
            <a:off x="-440137" y="-238829"/>
            <a:ext cx="9672464" cy="737693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40137" y="6330963"/>
            <a:ext cx="9782357" cy="80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4414" y="44624"/>
            <a:ext cx="6729432" cy="706421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1472" y="2204864"/>
            <a:ext cx="8143932" cy="1296144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-167018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7D6882-7A34-1276-596E-1899F935E7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52536" y="657809"/>
            <a:ext cx="7120216" cy="1221044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0524C50F-5EBF-B329-4A41-8093FC5CD027}"/>
              </a:ext>
            </a:extLst>
          </p:cNvPr>
          <p:cNvSpPr/>
          <p:nvPr/>
        </p:nvSpPr>
        <p:spPr>
          <a:xfrm>
            <a:off x="4776440" y="2030349"/>
            <a:ext cx="242684" cy="1542247"/>
          </a:xfrm>
          <a:prstGeom prst="downArrow">
            <a:avLst>
              <a:gd name="adj1" fmla="val 50000"/>
              <a:gd name="adj2" fmla="val 216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13DCD0D0-FD12-A3E4-9864-2DA1CE4F979A}"/>
              </a:ext>
            </a:extLst>
          </p:cNvPr>
          <p:cNvSpPr/>
          <p:nvPr/>
        </p:nvSpPr>
        <p:spPr>
          <a:xfrm>
            <a:off x="4044604" y="1958761"/>
            <a:ext cx="242684" cy="1542247"/>
          </a:xfrm>
          <a:prstGeom prst="downArrow">
            <a:avLst>
              <a:gd name="adj1" fmla="val 50000"/>
              <a:gd name="adj2" fmla="val 216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427B085-12B2-2BF6-25F4-1909375285A8}"/>
              </a:ext>
            </a:extLst>
          </p:cNvPr>
          <p:cNvSpPr/>
          <p:nvPr/>
        </p:nvSpPr>
        <p:spPr>
          <a:xfrm>
            <a:off x="5499055" y="2030350"/>
            <a:ext cx="242684" cy="1542247"/>
          </a:xfrm>
          <a:prstGeom prst="downArrow">
            <a:avLst>
              <a:gd name="adj1" fmla="val 50000"/>
              <a:gd name="adj2" fmla="val 216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215DABE-6042-3C95-FF02-09CC139573A3}"/>
              </a:ext>
            </a:extLst>
          </p:cNvPr>
          <p:cNvSpPr/>
          <p:nvPr/>
        </p:nvSpPr>
        <p:spPr>
          <a:xfrm>
            <a:off x="6258662" y="1930136"/>
            <a:ext cx="242684" cy="1542247"/>
          </a:xfrm>
          <a:prstGeom prst="downArrow">
            <a:avLst>
              <a:gd name="adj1" fmla="val 50000"/>
              <a:gd name="adj2" fmla="val 1014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744</Words>
  <Application>Microsoft Office PowerPoint</Application>
  <PresentationFormat>On-screen Show (4:3)</PresentationFormat>
  <Paragraphs>267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Google Sans</vt:lpstr>
      <vt:lpstr>Times New Roman</vt:lpstr>
      <vt:lpstr>Wingdings</vt:lpstr>
      <vt:lpstr>Wingdings 3</vt:lpstr>
      <vt:lpstr>Office Theme</vt:lpstr>
      <vt:lpstr>PowerPoint Presentation</vt:lpstr>
      <vt:lpstr>PowerPoint Presentation</vt:lpstr>
      <vt:lpstr> CONTENTS</vt:lpstr>
      <vt:lpstr> </vt:lpstr>
      <vt:lpstr>INTRODUCTION </vt:lpstr>
      <vt:lpstr>PowerPoint Presentation</vt:lpstr>
      <vt:lpstr> </vt:lpstr>
      <vt:lpstr>       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OUTPUT</vt:lpstr>
      <vt:lpstr> </vt:lpstr>
      <vt:lpstr> </vt:lpstr>
      <vt:lpstr>OUTPUT</vt:lpstr>
      <vt:lpstr> </vt:lpstr>
      <vt:lpstr>REFERENCES</vt:lpstr>
      <vt:lpstr>Questions &amp; Answers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Innovative privacy preserving search framework for pws</dc:title>
  <dc:creator>Hp india</dc:creator>
  <cp:lastModifiedBy>charan reddy</cp:lastModifiedBy>
  <cp:revision>649</cp:revision>
  <dcterms:created xsi:type="dcterms:W3CDTF">2015-04-22T17:02:00Z</dcterms:created>
  <dcterms:modified xsi:type="dcterms:W3CDTF">2024-08-16T11:21:56Z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E1E67C549C0A4B2C8EEA8050FF535190</vt:lpwstr>
  </property>
  <property fmtid="{D5CDD505-2E9C-101B-9397-08002B2CF9AE}" pid="3" name="KSOProductBuildVer">
    <vt:lpwstr>1033-11.2.0.11537</vt:lpwstr>
  </property>
</Properties>
</file>